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263" r:id="rId6"/>
  </p:sldIdLst>
  <p:sldSz cx="5486400" cy="9752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D5EA0-674C-44E8-9638-4E9F198B0A62}" v="1" dt="2022-02-21T15:16:23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82"/>
  </p:normalViewPr>
  <p:slideViewPr>
    <p:cSldViewPr snapToGrid="0" snapToObjects="1">
      <p:cViewPr varScale="1">
        <p:scale>
          <a:sx n="75" d="100"/>
          <a:sy n="75" d="100"/>
        </p:scale>
        <p:origin x="4092" y="-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is Do Rosario Aguilar" userId="01156a2f-7621-44ab-9022-c887618475a9" providerId="ADAL" clId="{E7611FF6-3445-4F6D-AC11-D5A1BD26CC09}"/>
    <pc:docChg chg="modSld">
      <pc:chgData name="Tais Do Rosario Aguilar" userId="01156a2f-7621-44ab-9022-c887618475a9" providerId="ADAL" clId="{E7611FF6-3445-4F6D-AC11-D5A1BD26CC09}" dt="2022-02-21T20:17:41.104" v="14" actId="20577"/>
      <pc:docMkLst>
        <pc:docMk/>
      </pc:docMkLst>
      <pc:sldChg chg="modSp mod">
        <pc:chgData name="Tais Do Rosario Aguilar" userId="01156a2f-7621-44ab-9022-c887618475a9" providerId="ADAL" clId="{E7611FF6-3445-4F6D-AC11-D5A1BD26CC09}" dt="2022-02-21T20:17:41.104" v="14" actId="20577"/>
        <pc:sldMkLst>
          <pc:docMk/>
          <pc:sldMk cId="3570990445" sldId="263"/>
        </pc:sldMkLst>
        <pc:spChg chg="mod">
          <ac:chgData name="Tais Do Rosario Aguilar" userId="01156a2f-7621-44ab-9022-c887618475a9" providerId="ADAL" clId="{E7611FF6-3445-4F6D-AC11-D5A1BD26CC09}" dt="2022-02-21T20:16:30.493" v="10" actId="113"/>
          <ac:spMkLst>
            <pc:docMk/>
            <pc:sldMk cId="3570990445" sldId="263"/>
            <ac:spMk id="5" creationId="{32108498-13DE-CA44-8A0F-6DA918D649B1}"/>
          </ac:spMkLst>
        </pc:spChg>
        <pc:graphicFrameChg chg="modGraphic">
          <ac:chgData name="Tais Do Rosario Aguilar" userId="01156a2f-7621-44ab-9022-c887618475a9" providerId="ADAL" clId="{E7611FF6-3445-4F6D-AC11-D5A1BD26CC09}" dt="2022-02-21T20:17:41.104" v="14" actId="20577"/>
          <ac:graphicFrameMkLst>
            <pc:docMk/>
            <pc:sldMk cId="3570990445" sldId="263"/>
            <ac:graphicFrameMk id="8" creationId="{EAB11F1A-7696-2747-8286-9A68F887CBFB}"/>
          </ac:graphicFrameMkLst>
        </pc:graphicFrameChg>
      </pc:sldChg>
    </pc:docChg>
  </pc:docChgLst>
  <pc:docChgLst>
    <pc:chgData name="Tais Do Rosario Aguilar" userId="01156a2f-7621-44ab-9022-c887618475a9" providerId="ADAL" clId="{058C3D84-0A28-4516-B358-42BD1D826C3E}"/>
    <pc:docChg chg="undo custSel modSld">
      <pc:chgData name="Tais Do Rosario Aguilar" userId="01156a2f-7621-44ab-9022-c887618475a9" providerId="ADAL" clId="{058C3D84-0A28-4516-B358-42BD1D826C3E}" dt="2021-12-13T19:56:48.894" v="220" actId="20577"/>
      <pc:docMkLst>
        <pc:docMk/>
      </pc:docMkLst>
      <pc:sldChg chg="addSp delSp modSp mod">
        <pc:chgData name="Tais Do Rosario Aguilar" userId="01156a2f-7621-44ab-9022-c887618475a9" providerId="ADAL" clId="{058C3D84-0A28-4516-B358-42BD1D826C3E}" dt="2021-12-13T19:56:48.894" v="220" actId="20577"/>
        <pc:sldMkLst>
          <pc:docMk/>
          <pc:sldMk cId="3570990445" sldId="263"/>
        </pc:sldMkLst>
        <pc:spChg chg="mod">
          <ac:chgData name="Tais Do Rosario Aguilar" userId="01156a2f-7621-44ab-9022-c887618475a9" providerId="ADAL" clId="{058C3D84-0A28-4516-B358-42BD1D826C3E}" dt="2021-12-08T16:33:26.105" v="134" actId="1076"/>
          <ac:spMkLst>
            <pc:docMk/>
            <pc:sldMk cId="3570990445" sldId="263"/>
            <ac:spMk id="2" creationId="{6AEAE0B2-926B-E940-9124-B327F21AF26B}"/>
          </ac:spMkLst>
        </pc:spChg>
        <pc:spChg chg="del mod">
          <ac:chgData name="Tais Do Rosario Aguilar" userId="01156a2f-7621-44ab-9022-c887618475a9" providerId="ADAL" clId="{058C3D84-0A28-4516-B358-42BD1D826C3E}" dt="2021-12-08T16:35:08.354" v="166" actId="478"/>
          <ac:spMkLst>
            <pc:docMk/>
            <pc:sldMk cId="3570990445" sldId="263"/>
            <ac:spMk id="3" creationId="{E46F70BB-6687-4920-B3D1-961D42533023}"/>
          </ac:spMkLst>
        </pc:spChg>
        <pc:spChg chg="mod">
          <ac:chgData name="Tais Do Rosario Aguilar" userId="01156a2f-7621-44ab-9022-c887618475a9" providerId="ADAL" clId="{058C3D84-0A28-4516-B358-42BD1D826C3E}" dt="2021-12-13T19:56:48.894" v="220" actId="20577"/>
          <ac:spMkLst>
            <pc:docMk/>
            <pc:sldMk cId="3570990445" sldId="263"/>
            <ac:spMk id="5" creationId="{32108498-13DE-CA44-8A0F-6DA918D649B1}"/>
          </ac:spMkLst>
        </pc:spChg>
        <pc:spChg chg="mod">
          <ac:chgData name="Tais Do Rosario Aguilar" userId="01156a2f-7621-44ab-9022-c887618475a9" providerId="ADAL" clId="{058C3D84-0A28-4516-B358-42BD1D826C3E}" dt="2021-12-08T16:34:55.488" v="162" actId="1076"/>
          <ac:spMkLst>
            <pc:docMk/>
            <pc:sldMk cId="3570990445" sldId="263"/>
            <ac:spMk id="7" creationId="{AA118AF2-EF53-ED45-BCC7-9C662D20D19F}"/>
          </ac:spMkLst>
        </pc:spChg>
        <pc:spChg chg="del mod">
          <ac:chgData name="Tais Do Rosario Aguilar" userId="01156a2f-7621-44ab-9022-c887618475a9" providerId="ADAL" clId="{058C3D84-0A28-4516-B358-42BD1D826C3E}" dt="2021-12-08T16:35:05.804" v="165" actId="478"/>
          <ac:spMkLst>
            <pc:docMk/>
            <pc:sldMk cId="3570990445" sldId="263"/>
            <ac:spMk id="10" creationId="{6D94EDB5-F6B1-4795-9596-D1433E3A776B}"/>
          </ac:spMkLst>
        </pc:spChg>
        <pc:spChg chg="mod">
          <ac:chgData name="Tais Do Rosario Aguilar" userId="01156a2f-7621-44ab-9022-c887618475a9" providerId="ADAL" clId="{058C3D84-0A28-4516-B358-42BD1D826C3E}" dt="2021-12-07T22:40:12.466" v="131" actId="20577"/>
          <ac:spMkLst>
            <pc:docMk/>
            <pc:sldMk cId="3570990445" sldId="263"/>
            <ac:spMk id="14" creationId="{1CAC50A6-80FC-4D2B-ADA9-504A2C00D019}"/>
          </ac:spMkLst>
        </pc:spChg>
        <pc:graphicFrameChg chg="mod modGraphic">
          <ac:chgData name="Tais Do Rosario Aguilar" userId="01156a2f-7621-44ab-9022-c887618475a9" providerId="ADAL" clId="{058C3D84-0A28-4516-B358-42BD1D826C3E}" dt="2021-12-08T16:35:01.794" v="163" actId="1076"/>
          <ac:graphicFrameMkLst>
            <pc:docMk/>
            <pc:sldMk cId="3570990445" sldId="263"/>
            <ac:graphicFrameMk id="6" creationId="{3AEAC313-60EB-0942-B928-E85A3BD003C1}"/>
          </ac:graphicFrameMkLst>
        </pc:graphicFrameChg>
        <pc:graphicFrameChg chg="mod modGraphic">
          <ac:chgData name="Tais Do Rosario Aguilar" userId="01156a2f-7621-44ab-9022-c887618475a9" providerId="ADAL" clId="{058C3D84-0A28-4516-B358-42BD1D826C3E}" dt="2021-12-07T22:40:05.094" v="121" actId="122"/>
          <ac:graphicFrameMkLst>
            <pc:docMk/>
            <pc:sldMk cId="3570990445" sldId="263"/>
            <ac:graphicFrameMk id="8" creationId="{EAB11F1A-7696-2747-8286-9A68F887CBFB}"/>
          </ac:graphicFrameMkLst>
        </pc:graphicFrameChg>
        <pc:picChg chg="del mod">
          <ac:chgData name="Tais Do Rosario Aguilar" userId="01156a2f-7621-44ab-9022-c887618475a9" providerId="ADAL" clId="{058C3D84-0A28-4516-B358-42BD1D826C3E}" dt="2021-12-08T16:33:29.546" v="136" actId="478"/>
          <ac:picMkLst>
            <pc:docMk/>
            <pc:sldMk cId="3570990445" sldId="263"/>
            <ac:picMk id="4" creationId="{440C678F-3830-2B4A-ADA2-C3D30130742C}"/>
          </ac:picMkLst>
        </pc:picChg>
        <pc:picChg chg="add mod ord">
          <ac:chgData name="Tais Do Rosario Aguilar" userId="01156a2f-7621-44ab-9022-c887618475a9" providerId="ADAL" clId="{058C3D84-0A28-4516-B358-42BD1D826C3E}" dt="2021-12-08T16:33:44.138" v="138" actId="167"/>
          <ac:picMkLst>
            <pc:docMk/>
            <pc:sldMk cId="3570990445" sldId="263"/>
            <ac:picMk id="11" creationId="{005D21CF-E7EA-47F6-A241-2C629897C38E}"/>
          </ac:picMkLst>
        </pc:picChg>
      </pc:sldChg>
    </pc:docChg>
  </pc:docChgLst>
  <pc:docChgLst>
    <pc:chgData name="Tais Do Rosario Aguilar" userId="01156a2f-7621-44ab-9022-c887618475a9" providerId="ADAL" clId="{553D5EA0-674C-44E8-9638-4E9F198B0A62}"/>
    <pc:docChg chg="undo custSel modSld">
      <pc:chgData name="Tais Do Rosario Aguilar" userId="01156a2f-7621-44ab-9022-c887618475a9" providerId="ADAL" clId="{553D5EA0-674C-44E8-9638-4E9F198B0A62}" dt="2022-02-21T15:17:53.884" v="99" actId="20577"/>
      <pc:docMkLst>
        <pc:docMk/>
      </pc:docMkLst>
      <pc:sldChg chg="modSp mod">
        <pc:chgData name="Tais Do Rosario Aguilar" userId="01156a2f-7621-44ab-9022-c887618475a9" providerId="ADAL" clId="{553D5EA0-674C-44E8-9638-4E9F198B0A62}" dt="2022-02-21T15:17:53.884" v="99" actId="20577"/>
        <pc:sldMkLst>
          <pc:docMk/>
          <pc:sldMk cId="3570990445" sldId="263"/>
        </pc:sldMkLst>
        <pc:spChg chg="mod">
          <ac:chgData name="Tais Do Rosario Aguilar" userId="01156a2f-7621-44ab-9022-c887618475a9" providerId="ADAL" clId="{553D5EA0-674C-44E8-9638-4E9F198B0A62}" dt="2022-02-21T15:15:54.266" v="14" actId="20577"/>
          <ac:spMkLst>
            <pc:docMk/>
            <pc:sldMk cId="3570990445" sldId="263"/>
            <ac:spMk id="2" creationId="{6AEAE0B2-926B-E940-9124-B327F21AF26B}"/>
          </ac:spMkLst>
        </pc:spChg>
        <pc:spChg chg="mod">
          <ac:chgData name="Tais Do Rosario Aguilar" userId="01156a2f-7621-44ab-9022-c887618475a9" providerId="ADAL" clId="{553D5EA0-674C-44E8-9638-4E9F198B0A62}" dt="2022-02-21T15:16:52.461" v="39" actId="1076"/>
          <ac:spMkLst>
            <pc:docMk/>
            <pc:sldMk cId="3570990445" sldId="263"/>
            <ac:spMk id="5" creationId="{32108498-13DE-CA44-8A0F-6DA918D649B1}"/>
          </ac:spMkLst>
        </pc:spChg>
        <pc:spChg chg="mod">
          <ac:chgData name="Tais Do Rosario Aguilar" userId="01156a2f-7621-44ab-9022-c887618475a9" providerId="ADAL" clId="{553D5EA0-674C-44E8-9638-4E9F198B0A62}" dt="2022-02-21T15:17:53.884" v="99" actId="20577"/>
          <ac:spMkLst>
            <pc:docMk/>
            <pc:sldMk cId="3570990445" sldId="263"/>
            <ac:spMk id="7" creationId="{AA118AF2-EF53-ED45-BCC7-9C662D20D19F}"/>
          </ac:spMkLst>
        </pc:spChg>
        <pc:spChg chg="mod">
          <ac:chgData name="Tais Do Rosario Aguilar" userId="01156a2f-7621-44ab-9022-c887618475a9" providerId="ADAL" clId="{553D5EA0-674C-44E8-9638-4E9F198B0A62}" dt="2022-02-21T15:16:07.562" v="27" actId="1076"/>
          <ac:spMkLst>
            <pc:docMk/>
            <pc:sldMk cId="3570990445" sldId="263"/>
            <ac:spMk id="14" creationId="{1CAC50A6-80FC-4D2B-ADA9-504A2C00D019}"/>
          </ac:spMkLst>
        </pc:spChg>
        <pc:graphicFrameChg chg="mod modGraphic">
          <ac:chgData name="Tais Do Rosario Aguilar" userId="01156a2f-7621-44ab-9022-c887618475a9" providerId="ADAL" clId="{553D5EA0-674C-44E8-9638-4E9F198B0A62}" dt="2022-02-21T15:16:45.685" v="38" actId="207"/>
          <ac:graphicFrameMkLst>
            <pc:docMk/>
            <pc:sldMk cId="3570990445" sldId="263"/>
            <ac:graphicFrameMk id="6" creationId="{3AEAC313-60EB-0942-B928-E85A3BD003C1}"/>
          </ac:graphicFrameMkLst>
        </pc:graphicFrameChg>
        <pc:graphicFrameChg chg="mod modGraphic">
          <ac:chgData name="Tais Do Rosario Aguilar" userId="01156a2f-7621-44ab-9022-c887618475a9" providerId="ADAL" clId="{553D5EA0-674C-44E8-9638-4E9F198B0A62}" dt="2022-02-21T15:17:44.911" v="92" actId="20577"/>
          <ac:graphicFrameMkLst>
            <pc:docMk/>
            <pc:sldMk cId="3570990445" sldId="263"/>
            <ac:graphicFrameMk id="8" creationId="{EAB11F1A-7696-2747-8286-9A68F887CBF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8C900-E837-DD41-816F-CAF425318BA6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8656-440D-AB45-A917-E0E2C54BEF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20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2225" y="1143000"/>
            <a:ext cx="173355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FC8656-440D-AB45-A917-E0E2C54BEF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70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595991"/>
            <a:ext cx="4663440" cy="3395145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22065"/>
            <a:ext cx="4114800" cy="2354478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2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7" y="519205"/>
            <a:ext cx="1183005" cy="82643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2" y="519205"/>
            <a:ext cx="3480435" cy="82643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85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2431234"/>
            <a:ext cx="4732020" cy="405656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6526176"/>
            <a:ext cx="4732020" cy="2133252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5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2596023"/>
            <a:ext cx="2331720" cy="61875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2596023"/>
            <a:ext cx="2331720" cy="61875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13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519207"/>
            <a:ext cx="4732020" cy="1884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2390599"/>
            <a:ext cx="2321004" cy="1171595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3562194"/>
            <a:ext cx="2321004" cy="5239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2390599"/>
            <a:ext cx="2332435" cy="1171595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3562194"/>
            <a:ext cx="2332435" cy="52394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12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71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30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7" y="650134"/>
            <a:ext cx="1769507" cy="227547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1404111"/>
            <a:ext cx="2777490" cy="6930250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7" y="2925604"/>
            <a:ext cx="1769507" cy="542004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54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7" y="650134"/>
            <a:ext cx="1769507" cy="227547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1404111"/>
            <a:ext cx="2777490" cy="6930250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7" y="2925604"/>
            <a:ext cx="1769507" cy="5420043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54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519207"/>
            <a:ext cx="4732020" cy="1884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2596023"/>
            <a:ext cx="4732020" cy="61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9038675"/>
            <a:ext cx="123444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0D51-1F2E-C249-8878-51590C1E69AE}" type="datetimeFigureOut">
              <a:rPr lang="pt-BR" smtClean="0"/>
              <a:t>21/02/2022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9038675"/>
            <a:ext cx="185166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9038675"/>
            <a:ext cx="1234440" cy="51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377ED-4FDE-3D4B-9B41-C2C0EFBE43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05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005D21CF-E7EA-47F6-A241-2C629897C3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" y="0"/>
            <a:ext cx="5486400" cy="12786360"/>
          </a:xfrm>
          <a:prstGeom prst="rect">
            <a:avLst/>
          </a:prstGeom>
        </p:spPr>
      </p:pic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AEAC313-60EB-0942-B928-E85A3BD00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55991"/>
              </p:ext>
            </p:extLst>
          </p:nvPr>
        </p:nvGraphicFramePr>
        <p:xfrm>
          <a:off x="453004" y="4714799"/>
          <a:ext cx="4477310" cy="1333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5785">
                  <a:extLst>
                    <a:ext uri="{9D8B030D-6E8A-4147-A177-3AD203B41FA5}">
                      <a16:colId xmlns:a16="http://schemas.microsoft.com/office/drawing/2014/main" val="2061880156"/>
                    </a:ext>
                  </a:extLst>
                </a:gridCol>
                <a:gridCol w="1151074">
                  <a:extLst>
                    <a:ext uri="{9D8B030D-6E8A-4147-A177-3AD203B41FA5}">
                      <a16:colId xmlns:a16="http://schemas.microsoft.com/office/drawing/2014/main" val="3531941142"/>
                    </a:ext>
                  </a:extLst>
                </a:gridCol>
                <a:gridCol w="1190451">
                  <a:extLst>
                    <a:ext uri="{9D8B030D-6E8A-4147-A177-3AD203B41FA5}">
                      <a16:colId xmlns:a16="http://schemas.microsoft.com/office/drawing/2014/main" val="1082561559"/>
                    </a:ext>
                  </a:extLst>
                </a:gridCol>
              </a:tblGrid>
              <a:tr h="451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b="1" dirty="0">
                        <a:solidFill>
                          <a:schemeClr val="accent1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dez/21</a:t>
                      </a:r>
                      <a:endParaRPr lang="pt-B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</a:t>
                      </a:r>
                      <a:r>
                        <a:rPr lang="pt-BR" sz="1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/22</a:t>
                      </a:r>
                      <a:endParaRPr lang="pt-B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635298"/>
                  </a:ext>
                </a:extLst>
              </a:tr>
              <a:tr h="299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Materiais e equipamentos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0,48%</a:t>
                      </a:r>
                      <a:endParaRPr lang="pt-BR" sz="1000" b="1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1,05%</a:t>
                      </a:r>
                      <a:endParaRPr lang="pt-BR" sz="1000" b="1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6759344"/>
                  </a:ext>
                </a:extLst>
              </a:tr>
              <a:tr h="2832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Serviços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0,57%</a:t>
                      </a:r>
                      <a:endParaRPr lang="pt-BR" sz="1000" b="1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1,28%</a:t>
                      </a:r>
                      <a:endParaRPr lang="pt-BR" sz="1000" b="1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26445"/>
                  </a:ext>
                </a:extLst>
              </a:tr>
              <a:tr h="299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</a:rPr>
                        <a:t>Mão de obra</a:t>
                      </a:r>
                      <a:endParaRPr lang="pt-BR" sz="1050" b="1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0,10%</a:t>
                      </a:r>
                      <a:endParaRPr lang="pt-BR" sz="1000" b="1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0,14%</a:t>
                      </a:r>
                      <a:endParaRPr lang="pt-BR" sz="1000" b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054085"/>
                  </a:ext>
                </a:extLst>
              </a:tr>
            </a:tbl>
          </a:graphicData>
        </a:graphic>
      </p:graphicFrame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EAB11F1A-7696-2747-8286-9A68F887C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556339"/>
              </p:ext>
            </p:extLst>
          </p:nvPr>
        </p:nvGraphicFramePr>
        <p:xfrm>
          <a:off x="315209" y="8101502"/>
          <a:ext cx="4477310" cy="1347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8655">
                  <a:extLst>
                    <a:ext uri="{9D8B030D-6E8A-4147-A177-3AD203B41FA5}">
                      <a16:colId xmlns:a16="http://schemas.microsoft.com/office/drawing/2014/main" val="2061880156"/>
                    </a:ext>
                  </a:extLst>
                </a:gridCol>
                <a:gridCol w="2238655">
                  <a:extLst>
                    <a:ext uri="{9D8B030D-6E8A-4147-A177-3AD203B41FA5}">
                      <a16:colId xmlns:a16="http://schemas.microsoft.com/office/drawing/2014/main" val="3531941142"/>
                    </a:ext>
                  </a:extLst>
                </a:gridCol>
              </a:tblGrid>
              <a:tr h="288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ontserrat" pitchFamily="2" charset="77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>
                          <a:solidFill>
                            <a:schemeClr val="accent2"/>
                          </a:solidFill>
                          <a:effectLst/>
                          <a:latin typeface="Montserrat" pitchFamily="2" charset="77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Jan/22</a:t>
                      </a:r>
                      <a:endParaRPr lang="pt-BR" sz="1100" dirty="0">
                        <a:solidFill>
                          <a:schemeClr val="accent2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635298"/>
                  </a:ext>
                </a:extLst>
              </a:tr>
              <a:tr h="25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IPA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2,30%</a:t>
                      </a:r>
                      <a:endParaRPr lang="pt-BR" sz="12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6072268"/>
                  </a:ext>
                </a:extLst>
              </a:tr>
              <a:tr h="232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IPC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0,42%</a:t>
                      </a:r>
                      <a:endParaRPr lang="pt-BR" sz="12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6759344"/>
                  </a:ext>
                </a:extLst>
              </a:tr>
              <a:tr h="246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INCC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0,64%</a:t>
                      </a:r>
                      <a:endParaRPr lang="pt-BR" sz="12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526445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Montserrat" pitchFamily="2" charset="77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IGP-M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Montserra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1,82%</a:t>
                      </a:r>
                      <a:endParaRPr lang="pt-BR" sz="12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9054085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2108498-13DE-CA44-8A0F-6DA918D649B1}"/>
              </a:ext>
            </a:extLst>
          </p:cNvPr>
          <p:cNvSpPr txBox="1"/>
          <p:nvPr/>
        </p:nvSpPr>
        <p:spPr>
          <a:xfrm>
            <a:off x="514805" y="949267"/>
            <a:ext cx="4606504" cy="382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Em janeiro de 2022 o IGP-M subiu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1,82% 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e acumula alta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de 16,91% nos últimos 12 meses, 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mas se comparado com janeiro de 2021 o índice teve uma queda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, em janeiro de 2021 o índice variou 2,58% 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e acumulava alta de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25,71%. </a:t>
            </a:r>
            <a:endParaRPr lang="pt-BR" sz="1000" dirty="0">
              <a:effectLst/>
              <a:latin typeface="Montserrat" panose="00000500000000000000" pitchFamily="2" charset="0"/>
              <a:ea typeface="Calibri" panose="020F0502020204030204" pitchFamily="34" charset="0"/>
              <a:cs typeface="Mongolian Baiti" panose="03000500000000000000" pitchFamily="66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Como a maior parte da sua composição vem do IPA (60%), o aumento deste índice impacta consideravelmente o IGP-M.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O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IPA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subiu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2,30 %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em janeiro de 2022 contra uma alta de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0,95%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em dezembro de 2021. O aumento do IPA dentre vários motivos, ocorreu devido ao aumento dos preços do minério de ferro, milho em grão e soja em grão.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O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IPC 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variou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0,42%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em janeiro contra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0,84%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em dezembro. Quatro das oitos classes que compõem o índice tiveram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redução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em suas taxas. Apresentaram decréscimos os grupos de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Habitação, Educação, leitura e recreação, Transportes, Despesas diversas e Vestuário.</a:t>
            </a:r>
            <a:endParaRPr lang="pt-BR" sz="1000" dirty="0">
              <a:effectLst/>
              <a:latin typeface="Montserrat" panose="00000500000000000000" pitchFamily="2" charset="0"/>
              <a:ea typeface="Calibri" panose="020F0502020204030204" pitchFamily="34" charset="0"/>
              <a:cs typeface="Mongolian Baiti" panose="03000500000000000000" pitchFamily="66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Já o INCC variou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0,64%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de janeiro, contra </a:t>
            </a:r>
            <a:r>
              <a:rPr lang="pt-BR" sz="10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0,30%</a:t>
            </a: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 no mês de dezembro.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Mongolian Baiti" panose="03000500000000000000" pitchFamily="66" charset="0"/>
              </a:rPr>
              <a:t>Dentro os grupos de compõem o INCC temos: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A118AF2-EF53-ED45-BCC7-9C662D20D19F}"/>
              </a:ext>
            </a:extLst>
          </p:cNvPr>
          <p:cNvSpPr txBox="1"/>
          <p:nvPr/>
        </p:nvSpPr>
        <p:spPr>
          <a:xfrm>
            <a:off x="315209" y="5683344"/>
            <a:ext cx="4617212" cy="2123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900" dirty="0">
              <a:solidFill>
                <a:schemeClr val="bg1">
                  <a:lumMod val="65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inflação, que é o aumento nos preços, está presente em todas das economias, e ocorre por vários motivos, dentre eles um aumento na demanda por produtos e serviços sem que haja uma oferta desses produtos e serviços na mesma proporção. Até mesmo a expectativa de ocorrer a inflação pode acabar gerando-a. São alterações que afetam a todos, sendo que reduções nos preços também acontecem.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Portanto, temos os seguintes números para o mês </a:t>
            </a:r>
            <a:r>
              <a:rPr lang="pt-BR" sz="100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janeiro:</a:t>
            </a:r>
            <a:endParaRPr lang="pt-BR" sz="10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000" dirty="0">
              <a:solidFill>
                <a:schemeClr val="bg1">
                  <a:lumMod val="50000"/>
                </a:schemeClr>
              </a:solidFill>
              <a:effectLst/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AEAE0B2-926B-E940-9124-B327F21AF26B}"/>
              </a:ext>
            </a:extLst>
          </p:cNvPr>
          <p:cNvSpPr txBox="1"/>
          <p:nvPr/>
        </p:nvSpPr>
        <p:spPr>
          <a:xfrm>
            <a:off x="744246" y="250214"/>
            <a:ext cx="3894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06A00"/>
                </a:solidFill>
                <a:latin typeface="Montserrat" pitchFamily="2" charset="77"/>
              </a:rPr>
              <a:t>Relatório IGP-M | Janeiro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CAC50A6-80FC-4D2B-ADA9-504A2C00D019}"/>
              </a:ext>
            </a:extLst>
          </p:cNvPr>
          <p:cNvSpPr txBox="1"/>
          <p:nvPr/>
        </p:nvSpPr>
        <p:spPr>
          <a:xfrm>
            <a:off x="315209" y="9621320"/>
            <a:ext cx="4323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i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Fonte: portal www.portalibre.fgv.br 15/02/2021</a:t>
            </a:r>
            <a:r>
              <a:rPr lang="pt-BR" sz="900" i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900" i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990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a32834-f710-4b19-93e2-893da1cad1ab">KNRS26ETDSQQ-1246762441-2251200</_dlc_DocId>
    <_dlc_DocIdUrl xmlns="64a32834-f710-4b19-93e2-893da1cad1ab">
      <Url>https://bildribeirao.sharepoint.com/sites/files/ribeiraopreto/_layouts/15/DocIdRedir.aspx?ID=KNRS26ETDSQQ-1246762441-2251200</Url>
      <Description>KNRS26ETDSQQ-1246762441-2251200</Description>
    </_dlc_DocIdUr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15F3AEAD85D9418C0EA0213BE9573D" ma:contentTypeVersion="15" ma:contentTypeDescription="Crie um novo documento." ma:contentTypeScope="" ma:versionID="39704d2bf624f92346581d1ca0c3f668">
  <xsd:schema xmlns:xsd="http://www.w3.org/2001/XMLSchema" xmlns:xs="http://www.w3.org/2001/XMLSchema" xmlns:p="http://schemas.microsoft.com/office/2006/metadata/properties" xmlns:ns1="http://schemas.microsoft.com/sharepoint/v3" xmlns:ns2="64a32834-f710-4b19-93e2-893da1cad1ab" xmlns:ns3="97ecdc5e-3879-4242-a2c2-83c697f14e92" xmlns:ns4="72ed3e9b-2f32-404f-94c2-6e03db5d058a" targetNamespace="http://schemas.microsoft.com/office/2006/metadata/properties" ma:root="true" ma:fieldsID="2f9a84307185906d90b05a2dd7ee686c" ns1:_="" ns2:_="" ns3:_="" ns4:_="">
    <xsd:import namespace="http://schemas.microsoft.com/sharepoint/v3"/>
    <xsd:import namespace="64a32834-f710-4b19-93e2-893da1cad1ab"/>
    <xsd:import namespace="97ecdc5e-3879-4242-a2c2-83c697f14e92"/>
    <xsd:import namespace="72ed3e9b-2f32-404f-94c2-6e03db5d05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Propriedades da Política de Conformidade Unificada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ção de Interface do Usuário da Política de Conformidade Unificada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2834-f710-4b19-93e2-893da1cad1a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9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ecdc5e-3879-4242-a2c2-83c697f14e9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d3e9b-2f32-404f-94c2-6e03db5d0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5248A2-5FF5-447D-9E84-33A05B094DF2}">
  <ds:schemaRefs>
    <ds:schemaRef ds:uri="http://purl.org/dc/dcmitype/"/>
    <ds:schemaRef ds:uri="72ed3e9b-2f32-404f-94c2-6e03db5d058a"/>
    <ds:schemaRef ds:uri="http://schemas.microsoft.com/office/infopath/2007/PartnerControls"/>
    <ds:schemaRef ds:uri="http://www.w3.org/XML/1998/namespace"/>
    <ds:schemaRef ds:uri="http://purl.org/dc/terms/"/>
    <ds:schemaRef ds:uri="97ecdc5e-3879-4242-a2c2-83c697f14e92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64a32834-f710-4b19-93e2-893da1cad1a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3AC7AA1-A50C-42EA-84D6-5CB5D72B2B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10E74E-6924-442A-BA28-4C065EF5062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0784855-1147-4148-9F5E-21F24EFD6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4a32834-f710-4b19-93e2-893da1cad1ab"/>
    <ds:schemaRef ds:uri="97ecdc5e-3879-4242-a2c2-83c697f14e92"/>
    <ds:schemaRef ds:uri="72ed3e9b-2f32-404f-94c2-6e03db5d0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2440</TotalTime>
  <Words>332</Words>
  <Application>Microsoft Office PowerPoint</Application>
  <PresentationFormat>Personalizar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Cássio Piotto</dc:creator>
  <cp:lastModifiedBy>Tais Do Rosario Aguilar</cp:lastModifiedBy>
  <cp:revision>39</cp:revision>
  <dcterms:created xsi:type="dcterms:W3CDTF">2021-03-22T19:32:07Z</dcterms:created>
  <dcterms:modified xsi:type="dcterms:W3CDTF">2022-02-21T20:17:49Z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0x0101009815F3AEAD85D9418C0EA0213BE9573D</vt:lpwstr>
  </property>
  <property fmtid="{D5CDD505-2E9C-101B-9397-08002B2CF9AE}" pid="3" name="_dlc_DocIdItemGuid">
    <vt:lpwstr>75d77b9f-f4e2-45cd-8897-db7be4543155</vt:lpwstr>
  </property>
</Properties>
</file>